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8E6CA7-B9F4-4F0B-BD6C-4F11739C1DE0}" v="482" dt="2023-08-24T14:20:36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/>
    <p:restoredTop sz="96405"/>
  </p:normalViewPr>
  <p:slideViewPr>
    <p:cSldViewPr snapToGrid="0" snapToObjects="1">
      <p:cViewPr varScale="1">
        <p:scale>
          <a:sx n="83" d="100"/>
          <a:sy n="83" d="100"/>
        </p:scale>
        <p:origin x="23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Cheatwood" userId="08a02e54-4eec-4d07-bd20-bd421ad7b290" providerId="ADAL" clId="{AB8E6CA7-B9F4-4F0B-BD6C-4F11739C1DE0}"/>
    <pc:docChg chg="undo custSel addSld modSld">
      <pc:chgData name="Mike Cheatwood" userId="08a02e54-4eec-4d07-bd20-bd421ad7b290" providerId="ADAL" clId="{AB8E6CA7-B9F4-4F0B-BD6C-4F11739C1DE0}" dt="2023-08-24T14:20:36.614" v="737"/>
      <pc:docMkLst>
        <pc:docMk/>
      </pc:docMkLst>
      <pc:sldChg chg="modSp mod">
        <pc:chgData name="Mike Cheatwood" userId="08a02e54-4eec-4d07-bd20-bd421ad7b290" providerId="ADAL" clId="{AB8E6CA7-B9F4-4F0B-BD6C-4F11739C1DE0}" dt="2023-08-24T14:17:05.012" v="711" actId="20577"/>
        <pc:sldMkLst>
          <pc:docMk/>
          <pc:sldMk cId="1743072114" sldId="256"/>
        </pc:sldMkLst>
        <pc:spChg chg="mod">
          <ac:chgData name="Mike Cheatwood" userId="08a02e54-4eec-4d07-bd20-bd421ad7b290" providerId="ADAL" clId="{AB8E6CA7-B9F4-4F0B-BD6C-4F11739C1DE0}" dt="2023-08-24T14:17:05.012" v="711" actId="20577"/>
          <ac:spMkLst>
            <pc:docMk/>
            <pc:sldMk cId="1743072114" sldId="256"/>
            <ac:spMk id="6" creationId="{4AF8B87A-47B1-9C4A-A859-C2D20AF2F92A}"/>
          </ac:spMkLst>
        </pc:spChg>
      </pc:sldChg>
      <pc:sldChg chg="modSp mod modAnim">
        <pc:chgData name="Mike Cheatwood" userId="08a02e54-4eec-4d07-bd20-bd421ad7b290" providerId="ADAL" clId="{AB8E6CA7-B9F4-4F0B-BD6C-4F11739C1DE0}" dt="2023-08-22T22:25:18.461" v="621"/>
        <pc:sldMkLst>
          <pc:docMk/>
          <pc:sldMk cId="3057555091" sldId="260"/>
        </pc:sldMkLst>
        <pc:picChg chg="mod">
          <ac:chgData name="Mike Cheatwood" userId="08a02e54-4eec-4d07-bd20-bd421ad7b290" providerId="ADAL" clId="{AB8E6CA7-B9F4-4F0B-BD6C-4F11739C1DE0}" dt="2023-08-22T22:24:47.453" v="619" actId="1076"/>
          <ac:picMkLst>
            <pc:docMk/>
            <pc:sldMk cId="3057555091" sldId="260"/>
            <ac:picMk id="3" creationId="{AC8FE1E2-5582-8741-9A7B-0A2C77DBA77C}"/>
          </ac:picMkLst>
        </pc:picChg>
      </pc:sldChg>
      <pc:sldChg chg="modSp modAnim">
        <pc:chgData name="Mike Cheatwood" userId="08a02e54-4eec-4d07-bd20-bd421ad7b290" providerId="ADAL" clId="{AB8E6CA7-B9F4-4F0B-BD6C-4F11739C1DE0}" dt="2023-08-22T21:48:46.264" v="224" actId="20577"/>
        <pc:sldMkLst>
          <pc:docMk/>
          <pc:sldMk cId="3150989685" sldId="261"/>
        </pc:sldMkLst>
        <pc:spChg chg="mod">
          <ac:chgData name="Mike Cheatwood" userId="08a02e54-4eec-4d07-bd20-bd421ad7b290" providerId="ADAL" clId="{AB8E6CA7-B9F4-4F0B-BD6C-4F11739C1DE0}" dt="2023-08-22T21:48:46.264" v="224" actId="20577"/>
          <ac:spMkLst>
            <pc:docMk/>
            <pc:sldMk cId="3150989685" sldId="261"/>
            <ac:spMk id="4" creationId="{304DD3C1-CB35-5E1F-6D3D-059AF20F8CB9}"/>
          </ac:spMkLst>
        </pc:spChg>
      </pc:sldChg>
      <pc:sldChg chg="addSp delSp modSp mod modAnim">
        <pc:chgData name="Mike Cheatwood" userId="08a02e54-4eec-4d07-bd20-bd421ad7b290" providerId="ADAL" clId="{AB8E6CA7-B9F4-4F0B-BD6C-4F11739C1DE0}" dt="2023-08-22T22:33:32.095" v="629"/>
        <pc:sldMkLst>
          <pc:docMk/>
          <pc:sldMk cId="863515462" sldId="262"/>
        </pc:sldMkLst>
        <pc:spChg chg="add del mod">
          <ac:chgData name="Mike Cheatwood" userId="08a02e54-4eec-4d07-bd20-bd421ad7b290" providerId="ADAL" clId="{AB8E6CA7-B9F4-4F0B-BD6C-4F11739C1DE0}" dt="2023-08-22T22:19:08.257" v="337"/>
          <ac:spMkLst>
            <pc:docMk/>
            <pc:sldMk cId="863515462" sldId="262"/>
            <ac:spMk id="18" creationId="{0E15884F-C0D0-4E31-050F-0EAEBF53CE00}"/>
          </ac:spMkLst>
        </pc:spChg>
        <pc:spChg chg="add mod">
          <ac:chgData name="Mike Cheatwood" userId="08a02e54-4eec-4d07-bd20-bd421ad7b290" providerId="ADAL" clId="{AB8E6CA7-B9F4-4F0B-BD6C-4F11739C1DE0}" dt="2023-08-22T22:18:07.815" v="271" actId="20577"/>
          <ac:spMkLst>
            <pc:docMk/>
            <pc:sldMk cId="863515462" sldId="262"/>
            <ac:spMk id="19" creationId="{1DFFB59E-7A24-BFA0-168B-02B47E02AA18}"/>
          </ac:spMkLst>
        </pc:spChg>
        <pc:spChg chg="add del mod">
          <ac:chgData name="Mike Cheatwood" userId="08a02e54-4eec-4d07-bd20-bd421ad7b290" providerId="ADAL" clId="{AB8E6CA7-B9F4-4F0B-BD6C-4F11739C1DE0}" dt="2023-08-22T22:18:20.166" v="273"/>
          <ac:spMkLst>
            <pc:docMk/>
            <pc:sldMk cId="863515462" sldId="262"/>
            <ac:spMk id="20" creationId="{F96DC286-36B7-E8C4-6A61-F11E53564C34}"/>
          </ac:spMkLst>
        </pc:spChg>
        <pc:spChg chg="add mod">
          <ac:chgData name="Mike Cheatwood" userId="08a02e54-4eec-4d07-bd20-bd421ad7b290" providerId="ADAL" clId="{AB8E6CA7-B9F4-4F0B-BD6C-4F11739C1DE0}" dt="2023-08-22T22:19:02.422" v="335" actId="1076"/>
          <ac:spMkLst>
            <pc:docMk/>
            <pc:sldMk cId="863515462" sldId="262"/>
            <ac:spMk id="21" creationId="{91FF5696-9C11-E90C-97F8-FA1753F7E366}"/>
          </ac:spMkLst>
        </pc:spChg>
        <pc:spChg chg="add mod">
          <ac:chgData name="Mike Cheatwood" userId="08a02e54-4eec-4d07-bd20-bd421ad7b290" providerId="ADAL" clId="{AB8E6CA7-B9F4-4F0B-BD6C-4F11739C1DE0}" dt="2023-08-22T22:32:35.135" v="623" actId="207"/>
          <ac:spMkLst>
            <pc:docMk/>
            <pc:sldMk cId="863515462" sldId="262"/>
            <ac:spMk id="22" creationId="{3E65EA86-4B30-2E32-53A9-617A8F0F2EC5}"/>
          </ac:spMkLst>
        </pc:spChg>
      </pc:sldChg>
      <pc:sldChg chg="addSp modSp mod modAnim">
        <pc:chgData name="Mike Cheatwood" userId="08a02e54-4eec-4d07-bd20-bd421ad7b290" providerId="ADAL" clId="{AB8E6CA7-B9F4-4F0B-BD6C-4F11739C1DE0}" dt="2023-08-22T22:34:09.497" v="636"/>
        <pc:sldMkLst>
          <pc:docMk/>
          <pc:sldMk cId="936444047" sldId="263"/>
        </pc:sldMkLst>
        <pc:spChg chg="add mod">
          <ac:chgData name="Mike Cheatwood" userId="08a02e54-4eec-4d07-bd20-bd421ad7b290" providerId="ADAL" clId="{AB8E6CA7-B9F4-4F0B-BD6C-4F11739C1DE0}" dt="2023-08-22T22:19:51.766" v="361" actId="20577"/>
          <ac:spMkLst>
            <pc:docMk/>
            <pc:sldMk cId="936444047" sldId="263"/>
            <ac:spMk id="12" creationId="{1282FF56-BEB9-03BC-D9DA-412E55C65A40}"/>
          </ac:spMkLst>
        </pc:spChg>
        <pc:spChg chg="add mod">
          <ac:chgData name="Mike Cheatwood" userId="08a02e54-4eec-4d07-bd20-bd421ad7b290" providerId="ADAL" clId="{AB8E6CA7-B9F4-4F0B-BD6C-4F11739C1DE0}" dt="2023-08-22T22:21:34.477" v="484" actId="1076"/>
          <ac:spMkLst>
            <pc:docMk/>
            <pc:sldMk cId="936444047" sldId="263"/>
            <ac:spMk id="13" creationId="{20DBC30B-F875-901F-89DC-5C9861FB677D}"/>
          </ac:spMkLst>
        </pc:spChg>
        <pc:spChg chg="add mod">
          <ac:chgData name="Mike Cheatwood" userId="08a02e54-4eec-4d07-bd20-bd421ad7b290" providerId="ADAL" clId="{AB8E6CA7-B9F4-4F0B-BD6C-4F11739C1DE0}" dt="2023-08-22T22:34:05.736" v="635" actId="207"/>
          <ac:spMkLst>
            <pc:docMk/>
            <pc:sldMk cId="936444047" sldId="263"/>
            <ac:spMk id="14" creationId="{BD349B2B-5DE9-561C-2648-C4F2F1F36C36}"/>
          </ac:spMkLst>
        </pc:spChg>
      </pc:sldChg>
      <pc:sldChg chg="addSp modSp mod modAnim">
        <pc:chgData name="Mike Cheatwood" userId="08a02e54-4eec-4d07-bd20-bd421ad7b290" providerId="ADAL" clId="{AB8E6CA7-B9F4-4F0B-BD6C-4F11739C1DE0}" dt="2023-08-24T14:18:09.107" v="714"/>
        <pc:sldMkLst>
          <pc:docMk/>
          <pc:sldMk cId="140280296" sldId="264"/>
        </pc:sldMkLst>
        <pc:spChg chg="add mod">
          <ac:chgData name="Mike Cheatwood" userId="08a02e54-4eec-4d07-bd20-bd421ad7b290" providerId="ADAL" clId="{AB8E6CA7-B9F4-4F0B-BD6C-4F11739C1DE0}" dt="2023-08-24T14:18:05.467" v="713" actId="207"/>
          <ac:spMkLst>
            <pc:docMk/>
            <pc:sldMk cId="140280296" sldId="264"/>
            <ac:spMk id="4" creationId="{AF71F783-0429-F3B2-085A-DCF0C1001BA9}"/>
          </ac:spMkLst>
        </pc:spChg>
        <pc:spChg chg="add mod">
          <ac:chgData name="Mike Cheatwood" userId="08a02e54-4eec-4d07-bd20-bd421ad7b290" providerId="ADAL" clId="{AB8E6CA7-B9F4-4F0B-BD6C-4F11739C1DE0}" dt="2023-08-22T22:22:03.447" v="485"/>
          <ac:spMkLst>
            <pc:docMk/>
            <pc:sldMk cId="140280296" sldId="264"/>
            <ac:spMk id="10" creationId="{6A7734CE-A431-6244-3985-DEB6F13CF7F3}"/>
          </ac:spMkLst>
        </pc:spChg>
        <pc:spChg chg="add mod">
          <ac:chgData name="Mike Cheatwood" userId="08a02e54-4eec-4d07-bd20-bd421ad7b290" providerId="ADAL" clId="{AB8E6CA7-B9F4-4F0B-BD6C-4F11739C1DE0}" dt="2023-08-22T22:23:54.836" v="618" actId="14100"/>
          <ac:spMkLst>
            <pc:docMk/>
            <pc:sldMk cId="140280296" sldId="264"/>
            <ac:spMk id="11" creationId="{7949ED81-87D0-75E0-9507-6F4A0E08D812}"/>
          </ac:spMkLst>
        </pc:spChg>
      </pc:sldChg>
      <pc:sldChg chg="addSp modSp mod modAnim">
        <pc:chgData name="Mike Cheatwood" userId="08a02e54-4eec-4d07-bd20-bd421ad7b290" providerId="ADAL" clId="{AB8E6CA7-B9F4-4F0B-BD6C-4F11739C1DE0}" dt="2023-08-24T14:19:00.741" v="728" actId="20577"/>
        <pc:sldMkLst>
          <pc:docMk/>
          <pc:sldMk cId="349966770" sldId="265"/>
        </pc:sldMkLst>
        <pc:spChg chg="mod">
          <ac:chgData name="Mike Cheatwood" userId="08a02e54-4eec-4d07-bd20-bd421ad7b290" providerId="ADAL" clId="{AB8E6CA7-B9F4-4F0B-BD6C-4F11739C1DE0}" dt="2023-08-24T14:19:00.741" v="728" actId="20577"/>
          <ac:spMkLst>
            <pc:docMk/>
            <pc:sldMk cId="349966770" sldId="265"/>
            <ac:spMk id="5" creationId="{D213ACBF-B12F-B2BD-656D-BBFA2452ED0F}"/>
          </ac:spMkLst>
        </pc:spChg>
        <pc:spChg chg="mod">
          <ac:chgData name="Mike Cheatwood" userId="08a02e54-4eec-4d07-bd20-bd421ad7b290" providerId="ADAL" clId="{AB8E6CA7-B9F4-4F0B-BD6C-4F11739C1DE0}" dt="2023-08-23T21:50:13.855" v="662" actId="1076"/>
          <ac:spMkLst>
            <pc:docMk/>
            <pc:sldMk cId="349966770" sldId="265"/>
            <ac:spMk id="6" creationId="{3CBDE882-691D-FA52-AD47-D6B5F248A70E}"/>
          </ac:spMkLst>
        </pc:spChg>
        <pc:spChg chg="mod">
          <ac:chgData name="Mike Cheatwood" userId="08a02e54-4eec-4d07-bd20-bd421ad7b290" providerId="ADAL" clId="{AB8E6CA7-B9F4-4F0B-BD6C-4F11739C1DE0}" dt="2023-08-23T21:50:18.900" v="663" actId="1076"/>
          <ac:spMkLst>
            <pc:docMk/>
            <pc:sldMk cId="349966770" sldId="265"/>
            <ac:spMk id="8" creationId="{82BADF49-E1EF-B654-B618-42AFAE1747E5}"/>
          </ac:spMkLst>
        </pc:spChg>
        <pc:spChg chg="mod">
          <ac:chgData name="Mike Cheatwood" userId="08a02e54-4eec-4d07-bd20-bd421ad7b290" providerId="ADAL" clId="{AB8E6CA7-B9F4-4F0B-BD6C-4F11739C1DE0}" dt="2023-08-22T21:44:47.916" v="124" actId="1076"/>
          <ac:spMkLst>
            <pc:docMk/>
            <pc:sldMk cId="349966770" sldId="265"/>
            <ac:spMk id="11" creationId="{8992DCD0-AF30-BC4C-4F1B-5950345AB171}"/>
          </ac:spMkLst>
        </pc:spChg>
        <pc:spChg chg="add mod">
          <ac:chgData name="Mike Cheatwood" userId="08a02e54-4eec-4d07-bd20-bd421ad7b290" providerId="ADAL" clId="{AB8E6CA7-B9F4-4F0B-BD6C-4F11739C1DE0}" dt="2023-08-22T21:45:28.078" v="164" actId="20577"/>
          <ac:spMkLst>
            <pc:docMk/>
            <pc:sldMk cId="349966770" sldId="265"/>
            <ac:spMk id="13" creationId="{DF5251EA-064F-9E7B-06AA-CA0021B8D05C}"/>
          </ac:spMkLst>
        </pc:spChg>
        <pc:spChg chg="add mod">
          <ac:chgData name="Mike Cheatwood" userId="08a02e54-4eec-4d07-bd20-bd421ad7b290" providerId="ADAL" clId="{AB8E6CA7-B9F4-4F0B-BD6C-4F11739C1DE0}" dt="2023-08-22T21:45:49.585" v="202" actId="20577"/>
          <ac:spMkLst>
            <pc:docMk/>
            <pc:sldMk cId="349966770" sldId="265"/>
            <ac:spMk id="14" creationId="{12E70315-2A6A-9F44-C546-B66A632EAD77}"/>
          </ac:spMkLst>
        </pc:spChg>
        <pc:picChg chg="mod">
          <ac:chgData name="Mike Cheatwood" userId="08a02e54-4eec-4d07-bd20-bd421ad7b290" providerId="ADAL" clId="{AB8E6CA7-B9F4-4F0B-BD6C-4F11739C1DE0}" dt="2023-08-22T21:45:53.293" v="203" actId="1076"/>
          <ac:picMkLst>
            <pc:docMk/>
            <pc:sldMk cId="349966770" sldId="265"/>
            <ac:picMk id="3" creationId="{AC8FE1E2-5582-8741-9A7B-0A2C77DBA77C}"/>
          </ac:picMkLst>
        </pc:picChg>
      </pc:sldChg>
      <pc:sldChg chg="modSp mod modAnim">
        <pc:chgData name="Mike Cheatwood" userId="08a02e54-4eec-4d07-bd20-bd421ad7b290" providerId="ADAL" clId="{AB8E6CA7-B9F4-4F0B-BD6C-4F11739C1DE0}" dt="2023-08-24T14:20:36.614" v="737"/>
        <pc:sldMkLst>
          <pc:docMk/>
          <pc:sldMk cId="3169477650" sldId="266"/>
        </pc:sldMkLst>
        <pc:spChg chg="mod">
          <ac:chgData name="Mike Cheatwood" userId="08a02e54-4eec-4d07-bd20-bd421ad7b290" providerId="ADAL" clId="{AB8E6CA7-B9F4-4F0B-BD6C-4F11739C1DE0}" dt="2023-08-22T21:46:09.095" v="204" actId="1076"/>
          <ac:spMkLst>
            <pc:docMk/>
            <pc:sldMk cId="3169477650" sldId="266"/>
            <ac:spMk id="2" creationId="{D679B9C0-BA96-56C8-5467-C4F61817899D}"/>
          </ac:spMkLst>
        </pc:spChg>
      </pc:sldChg>
      <pc:sldChg chg="addSp delSp modSp new mod">
        <pc:chgData name="Mike Cheatwood" userId="08a02e54-4eec-4d07-bd20-bd421ad7b290" providerId="ADAL" clId="{AB8E6CA7-B9F4-4F0B-BD6C-4F11739C1DE0}" dt="2023-08-22T21:41:14.880" v="110" actId="1076"/>
        <pc:sldMkLst>
          <pc:docMk/>
          <pc:sldMk cId="375470821" sldId="267"/>
        </pc:sldMkLst>
        <pc:spChg chg="del">
          <ac:chgData name="Mike Cheatwood" userId="08a02e54-4eec-4d07-bd20-bd421ad7b290" providerId="ADAL" clId="{AB8E6CA7-B9F4-4F0B-BD6C-4F11739C1DE0}" dt="2023-08-22T21:23:36.277" v="2" actId="21"/>
          <ac:spMkLst>
            <pc:docMk/>
            <pc:sldMk cId="375470821" sldId="267"/>
            <ac:spMk id="2" creationId="{0DE1D62F-1F5D-A834-7E1C-E99B79A2FA06}"/>
          </ac:spMkLst>
        </pc:spChg>
        <pc:spChg chg="del">
          <ac:chgData name="Mike Cheatwood" userId="08a02e54-4eec-4d07-bd20-bd421ad7b290" providerId="ADAL" clId="{AB8E6CA7-B9F4-4F0B-BD6C-4F11739C1DE0}" dt="2023-08-22T21:23:33.633" v="1" actId="21"/>
          <ac:spMkLst>
            <pc:docMk/>
            <pc:sldMk cId="375470821" sldId="267"/>
            <ac:spMk id="3" creationId="{D0973B17-D8CC-DBB2-A2B3-7C7C0E41C4D7}"/>
          </ac:spMkLst>
        </pc:spChg>
        <pc:spChg chg="add del mod">
          <ac:chgData name="Mike Cheatwood" userId="08a02e54-4eec-4d07-bd20-bd421ad7b290" providerId="ADAL" clId="{AB8E6CA7-B9F4-4F0B-BD6C-4F11739C1DE0}" dt="2023-08-22T21:40:34.550" v="81"/>
          <ac:spMkLst>
            <pc:docMk/>
            <pc:sldMk cId="375470821" sldId="267"/>
            <ac:spMk id="8" creationId="{D6ABD78C-E5B6-413A-0C64-601937B88865}"/>
          </ac:spMkLst>
        </pc:spChg>
        <pc:spChg chg="add mod">
          <ac:chgData name="Mike Cheatwood" userId="08a02e54-4eec-4d07-bd20-bd421ad7b290" providerId="ADAL" clId="{AB8E6CA7-B9F4-4F0B-BD6C-4F11739C1DE0}" dt="2023-08-22T21:41:14.880" v="110" actId="1076"/>
          <ac:spMkLst>
            <pc:docMk/>
            <pc:sldMk cId="375470821" sldId="267"/>
            <ac:spMk id="9" creationId="{8D246F24-0BDF-D370-2403-D37D8721A42A}"/>
          </ac:spMkLst>
        </pc:spChg>
        <pc:graphicFrameChg chg="add del mod modGraphic">
          <ac:chgData name="Mike Cheatwood" userId="08a02e54-4eec-4d07-bd20-bd421ad7b290" providerId="ADAL" clId="{AB8E6CA7-B9F4-4F0B-BD6C-4F11739C1DE0}" dt="2023-08-22T21:25:05.622" v="14"/>
          <ac:graphicFrameMkLst>
            <pc:docMk/>
            <pc:sldMk cId="375470821" sldId="267"/>
            <ac:graphicFrameMk id="5" creationId="{DFDF8A36-F0DC-EB83-7785-6C8BA659CCAC}"/>
          </ac:graphicFrameMkLst>
        </pc:graphicFrameChg>
        <pc:graphicFrameChg chg="add del mod modGraphic">
          <ac:chgData name="Mike Cheatwood" userId="08a02e54-4eec-4d07-bd20-bd421ad7b290" providerId="ADAL" clId="{AB8E6CA7-B9F4-4F0B-BD6C-4F11739C1DE0}" dt="2023-08-22T21:25:38.163" v="24"/>
          <ac:graphicFrameMkLst>
            <pc:docMk/>
            <pc:sldMk cId="375470821" sldId="267"/>
            <ac:graphicFrameMk id="6" creationId="{DB7F8BE3-8E4D-5028-13C7-704FAAA6DFB9}"/>
          </ac:graphicFrameMkLst>
        </pc:graphicFrameChg>
        <pc:graphicFrameChg chg="add mod">
          <ac:chgData name="Mike Cheatwood" userId="08a02e54-4eec-4d07-bd20-bd421ad7b290" providerId="ADAL" clId="{AB8E6CA7-B9F4-4F0B-BD6C-4F11739C1DE0}" dt="2023-08-22T21:40:06.421" v="54"/>
          <ac:graphicFrameMkLst>
            <pc:docMk/>
            <pc:sldMk cId="375470821" sldId="267"/>
            <ac:graphicFrameMk id="7" creationId="{3DEF217C-F599-D42B-0BD5-55DE8A11A2A1}"/>
          </ac:graphicFrameMkLst>
        </pc:graphicFrameChg>
        <pc:picChg chg="add mod">
          <ac:chgData name="Mike Cheatwood" userId="08a02e54-4eec-4d07-bd20-bd421ad7b290" providerId="ADAL" clId="{AB8E6CA7-B9F4-4F0B-BD6C-4F11739C1DE0}" dt="2023-08-22T21:36:24.354" v="38" actId="1076"/>
          <ac:picMkLst>
            <pc:docMk/>
            <pc:sldMk cId="375470821" sldId="267"/>
            <ac:picMk id="4" creationId="{856CB9B8-80B3-3CC8-618D-767BE6144ADA}"/>
          </ac:picMkLst>
        </pc:picChg>
      </pc:sldChg>
      <pc:sldChg chg="addSp delSp modSp add mod">
        <pc:chgData name="Mike Cheatwood" userId="08a02e54-4eec-4d07-bd20-bd421ad7b290" providerId="ADAL" clId="{AB8E6CA7-B9F4-4F0B-BD6C-4F11739C1DE0}" dt="2023-08-22T21:42:41.555" v="120"/>
        <pc:sldMkLst>
          <pc:docMk/>
          <pc:sldMk cId="1737979838" sldId="268"/>
        </pc:sldMkLst>
        <pc:spChg chg="add mod">
          <ac:chgData name="Mike Cheatwood" userId="08a02e54-4eec-4d07-bd20-bd421ad7b290" providerId="ADAL" clId="{AB8E6CA7-B9F4-4F0B-BD6C-4F11739C1DE0}" dt="2023-08-22T21:41:48.164" v="117" actId="20577"/>
          <ac:spMkLst>
            <pc:docMk/>
            <pc:sldMk cId="1737979838" sldId="268"/>
            <ac:spMk id="5" creationId="{A310FBAF-3B37-2AB4-4D9A-BC4305D08E15}"/>
          </ac:spMkLst>
        </pc:spChg>
        <pc:graphicFrameChg chg="add del mod">
          <ac:chgData name="Mike Cheatwood" userId="08a02e54-4eec-4d07-bd20-bd421ad7b290" providerId="ADAL" clId="{AB8E6CA7-B9F4-4F0B-BD6C-4F11739C1DE0}" dt="2023-08-22T21:38:45.854" v="42"/>
          <ac:graphicFrameMkLst>
            <pc:docMk/>
            <pc:sldMk cId="1737979838" sldId="268"/>
            <ac:graphicFrameMk id="2" creationId="{70DB286B-C018-28DC-16E9-0FEAE9983CC0}"/>
          </ac:graphicFrameMkLst>
        </pc:graphicFrameChg>
        <pc:graphicFrameChg chg="add mod">
          <ac:chgData name="Mike Cheatwood" userId="08a02e54-4eec-4d07-bd20-bd421ad7b290" providerId="ADAL" clId="{AB8E6CA7-B9F4-4F0B-BD6C-4F11739C1DE0}" dt="2023-08-22T21:42:41.555" v="120"/>
          <ac:graphicFrameMkLst>
            <pc:docMk/>
            <pc:sldMk cId="1737979838" sldId="268"/>
            <ac:graphicFrameMk id="3" creationId="{8D79E30A-FBAE-2305-C2E2-C810B70D4F38}"/>
          </ac:graphicFrameMkLst>
        </pc:graphicFrameChg>
        <pc:graphicFrameChg chg="del">
          <ac:chgData name="Mike Cheatwood" userId="08a02e54-4eec-4d07-bd20-bd421ad7b290" providerId="ADAL" clId="{AB8E6CA7-B9F4-4F0B-BD6C-4F11739C1DE0}" dt="2023-08-22T21:38:40.969" v="40" actId="478"/>
          <ac:graphicFrameMkLst>
            <pc:docMk/>
            <pc:sldMk cId="1737979838" sldId="268"/>
            <ac:graphicFrameMk id="7" creationId="{3DEF217C-F599-D42B-0BD5-55DE8A11A2A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0B51-FE48-C54A-99F8-0C1A877D1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0AED4-D0D4-1240-B03E-FD613EC03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11D17-C460-A948-849E-3FC4082A7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966E2-416C-1E41-9C7D-2EB49A60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9B9C0-8DB4-0643-B18F-787B39BB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FF48-FE82-954F-BE54-7712FCD6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95B8F-26E2-9346-82C8-EA5824D35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54E2-9EF6-CE42-826B-99A42AC6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8D73F-79B5-3042-9A9C-16211EA2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59995-4032-F94C-BC3C-73D54778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9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F6330-0038-D44E-B0E1-B37E4E5C6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DDAC5-52BA-2744-A78B-5942C8801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C6DA8-B002-3B45-A382-CA21B98D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EBEEE-BD3A-4145-A3A6-9B346AB3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05311-D740-A449-B720-376A6EB4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64AC7-C74A-3A46-A66F-45B7CAAC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252CE-1082-B940-8B14-372C82AEF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3514D-738F-5C44-A20E-49380730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85851-0B8F-434E-9420-0FBEFC36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A304-1836-A343-A1E2-DF88AA1C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15C14-CBC0-3E4A-9FBF-0E06DE42B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2B001-B74C-6B41-ABD7-031C983BC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0D358-A2B7-9241-B366-0170BEE7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3F9FE-DFD7-F245-B66C-2A924123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93C99-F10F-B047-92B7-B33D4070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3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55383-659A-D141-A443-78D6FE54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95298-A9FD-5F48-AE49-58EBFE0C4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0C437-3087-A242-ADAE-1B8B480D4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1B5A2-0A62-C044-8421-D3B8BE8C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56AC5-8668-DB47-B1D9-EA46C70E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91DAA-100C-D945-927D-3A8CB087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4135-B5D4-9040-B25A-91D6B37C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B6F15-7DD3-0F40-AD8F-8C1FA1DE3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42803-F5EF-164E-9BFE-EBB6D5B8E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B2C93E-4E2D-7F49-95A5-FBC2DE488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CABDAE-B1F4-B84A-A1DC-8C243631C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7588C-D0A5-F94B-BBFF-9E53297A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300F91-4DDD-C548-B344-A2F66CFD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E2AC6-7E3F-CA4E-9240-4A5E7656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5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F5D3-43C1-D04C-BC31-8BD52D541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6FC67D-F508-814C-BF52-370F33644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9E866-691E-2149-BB87-F41C5E1D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5B871-EF16-C143-B050-DE6F53ACF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1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4CB952-0807-BB46-9F45-946F32168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9955D-7942-494C-9172-40D670CE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23E33-9658-1A43-B215-7CF4E766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A779-40DA-2A4E-B6F5-A2187726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729F6-19D2-864A-ACFB-91B5E58C4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0B32B-324F-E94D-B9BC-14B239853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A07C7-5647-E84F-BA4E-1AE60B2A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FAF90-9A07-9E43-9FD0-2BF17A35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1673A-3125-2649-A104-741ECB7D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2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AB62-6B2F-5947-83C5-631A5A54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36E93-E13F-9240-AEA3-25BC5A0DA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C7E0A-8D65-7640-80F9-EC4F1F72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AA917-6AB5-2F46-9F9B-32075F3F3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458D8-244D-6442-9924-5993D15E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AD1F8-61E4-0E46-A2F1-8FFAB387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6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69402-525C-1048-A4D3-6AE6EF13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BFE4E-57D2-E64A-8A44-02EA0E4CE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E83BF-B1EF-A045-A710-F0F326BCB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0D19-999E-BF40-8381-7F0AE01C400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2629-86E2-E347-9A46-DFDBE9905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55E81-F10F-1347-99F4-A467D2303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A64E-F5C9-3548-8B96-859669C4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1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AAED67-1571-4E4C-90A9-BFBFB8689377}"/>
              </a:ext>
            </a:extLst>
          </p:cNvPr>
          <p:cNvSpPr txBox="1"/>
          <p:nvPr/>
        </p:nvSpPr>
        <p:spPr>
          <a:xfrm>
            <a:off x="0" y="117238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The Dollar-for-Dollar Leverage Account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8B87A-47B1-9C4A-A859-C2D20AF2F92A}"/>
              </a:ext>
            </a:extLst>
          </p:cNvPr>
          <p:cNvSpPr txBox="1"/>
          <p:nvPr/>
        </p:nvSpPr>
        <p:spPr>
          <a:xfrm>
            <a:off x="-1" y="1821487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Getting the most from your investment through the power of arbitrage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</p:spTree>
    <p:extLst>
      <p:ext uri="{BB962C8B-B14F-4D97-AF65-F5344CB8AC3E}">
        <p14:creationId xmlns:p14="http://schemas.microsoft.com/office/powerpoint/2010/main" val="174307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9B9C0-BA96-56C8-5467-C4F61817899D}"/>
              </a:ext>
            </a:extLst>
          </p:cNvPr>
          <p:cNvSpPr txBox="1"/>
          <p:nvPr/>
        </p:nvSpPr>
        <p:spPr>
          <a:xfrm>
            <a:off x="2006885" y="293495"/>
            <a:ext cx="81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CBE254-6958-1CEA-B36B-AE9CEABBE384}"/>
              </a:ext>
            </a:extLst>
          </p:cNvPr>
          <p:cNvSpPr txBox="1"/>
          <p:nvPr/>
        </p:nvSpPr>
        <p:spPr>
          <a:xfrm>
            <a:off x="0" y="959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Tax Fund Account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93EAE7-0C16-AD01-4B49-462BAF418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516" y="2165370"/>
            <a:ext cx="9124950" cy="424815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554D9AD6-40FD-17B0-3076-58B6301149F6}"/>
              </a:ext>
            </a:extLst>
          </p:cNvPr>
          <p:cNvSpPr/>
          <p:nvPr/>
        </p:nvSpPr>
        <p:spPr>
          <a:xfrm>
            <a:off x="1802167" y="2459115"/>
            <a:ext cx="1908699" cy="23969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FFBAC18-7B5B-B8E8-8BEA-FF09AC463AB7}"/>
              </a:ext>
            </a:extLst>
          </p:cNvPr>
          <p:cNvSpPr/>
          <p:nvPr/>
        </p:nvSpPr>
        <p:spPr>
          <a:xfrm>
            <a:off x="5157926" y="1899494"/>
            <a:ext cx="239697" cy="202831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82FF56-BEB9-03BC-D9DA-412E55C65A40}"/>
              </a:ext>
            </a:extLst>
          </p:cNvPr>
          <p:cNvSpPr txBox="1"/>
          <p:nvPr/>
        </p:nvSpPr>
        <p:spPr>
          <a:xfrm>
            <a:off x="0" y="1880966"/>
            <a:ext cx="246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Premiums funded with after tax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DBC30B-F875-901F-89DC-5C9861FB677D}"/>
              </a:ext>
            </a:extLst>
          </p:cNvPr>
          <p:cNvSpPr txBox="1"/>
          <p:nvPr/>
        </p:nvSpPr>
        <p:spPr>
          <a:xfrm>
            <a:off x="2382474" y="1520055"/>
            <a:ext cx="978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Loans to pay income taxes in retirement (based on 100k annual earned income at a 24% tax rate)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349B2B-5DE9-561C-2648-C4F2F1F36C36}"/>
              </a:ext>
            </a:extLst>
          </p:cNvPr>
          <p:cNvSpPr/>
          <p:nvPr/>
        </p:nvSpPr>
        <p:spPr>
          <a:xfrm>
            <a:off x="9362114" y="2004969"/>
            <a:ext cx="888635" cy="450620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9B9C0-BA96-56C8-5467-C4F61817899D}"/>
              </a:ext>
            </a:extLst>
          </p:cNvPr>
          <p:cNvSpPr txBox="1"/>
          <p:nvPr/>
        </p:nvSpPr>
        <p:spPr>
          <a:xfrm>
            <a:off x="2006885" y="293495"/>
            <a:ext cx="81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Application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BD397-AA9F-C3A7-7222-0F9F3160A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456" y="2111959"/>
            <a:ext cx="9124950" cy="426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FF377E-C82E-E04F-4CEC-24C6EAA78C84}"/>
              </a:ext>
            </a:extLst>
          </p:cNvPr>
          <p:cNvSpPr txBox="1"/>
          <p:nvPr/>
        </p:nvSpPr>
        <p:spPr>
          <a:xfrm>
            <a:off x="0" y="959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Debt Repayment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A75F51C-133A-EF2E-B6FB-B80032A9E5B6}"/>
              </a:ext>
            </a:extLst>
          </p:cNvPr>
          <p:cNvSpPr/>
          <p:nvPr/>
        </p:nvSpPr>
        <p:spPr>
          <a:xfrm>
            <a:off x="1879106" y="2459115"/>
            <a:ext cx="1908699" cy="23969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8C2B720-24A7-70C4-28AD-3591294947DE}"/>
              </a:ext>
            </a:extLst>
          </p:cNvPr>
          <p:cNvSpPr/>
          <p:nvPr/>
        </p:nvSpPr>
        <p:spPr>
          <a:xfrm>
            <a:off x="5157926" y="1899492"/>
            <a:ext cx="239697" cy="152950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7734CE-A431-6244-3985-DEB6F13CF7F3}"/>
              </a:ext>
            </a:extLst>
          </p:cNvPr>
          <p:cNvSpPr txBox="1"/>
          <p:nvPr/>
        </p:nvSpPr>
        <p:spPr>
          <a:xfrm>
            <a:off x="0" y="1880966"/>
            <a:ext cx="246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Premiums funded with after tax dollars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49ED81-87D0-75E0-9507-6F4A0E08D812}"/>
              </a:ext>
            </a:extLst>
          </p:cNvPr>
          <p:cNvSpPr txBox="1"/>
          <p:nvPr/>
        </p:nvSpPr>
        <p:spPr>
          <a:xfrm>
            <a:off x="1459683" y="1494139"/>
            <a:ext cx="1073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Loans to pay off outstanding debt prior to retirement (eliminating debt interest while leveraging payment dollars)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71F783-0429-F3B2-085A-DCF0C1001BA9}"/>
              </a:ext>
            </a:extLst>
          </p:cNvPr>
          <p:cNvSpPr/>
          <p:nvPr/>
        </p:nvSpPr>
        <p:spPr>
          <a:xfrm>
            <a:off x="9410330" y="1880966"/>
            <a:ext cx="902564" cy="449819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  <p:bldP spid="11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6991" y="6654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9B9C0-BA96-56C8-5467-C4F61817899D}"/>
              </a:ext>
            </a:extLst>
          </p:cNvPr>
          <p:cNvSpPr txBox="1"/>
          <p:nvPr/>
        </p:nvSpPr>
        <p:spPr>
          <a:xfrm>
            <a:off x="2006885" y="293495"/>
            <a:ext cx="81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Other Applications…..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3ACBF-B12F-B2BD-656D-BBFA2452ED0F}"/>
              </a:ext>
            </a:extLst>
          </p:cNvPr>
          <p:cNvSpPr txBox="1"/>
          <p:nvPr/>
        </p:nvSpPr>
        <p:spPr>
          <a:xfrm>
            <a:off x="0" y="152056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Light" panose="020B0402020203020204" pitchFamily="34" charset="77"/>
              </a:rPr>
              <a:t>Long Term Care Premiums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BDE882-691D-FA52-AD47-D6B5F248A70E}"/>
              </a:ext>
            </a:extLst>
          </p:cNvPr>
          <p:cNvSpPr txBox="1"/>
          <p:nvPr/>
        </p:nvSpPr>
        <p:spPr>
          <a:xfrm>
            <a:off x="-142613" y="296733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Light" panose="020B0402020203020204" pitchFamily="34" charset="77"/>
              </a:rPr>
              <a:t>Family Gifts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ADF49-E1EF-B654-B618-42AFAE1747E5}"/>
              </a:ext>
            </a:extLst>
          </p:cNvPr>
          <p:cNvSpPr txBox="1"/>
          <p:nvPr/>
        </p:nvSpPr>
        <p:spPr>
          <a:xfrm>
            <a:off x="-34954" y="2253414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Light" panose="020B0402020203020204" pitchFamily="34" charset="77"/>
              </a:rPr>
              <a:t>College Funding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C1D71C-83CA-E9FB-24E4-97902CB224B5}"/>
              </a:ext>
            </a:extLst>
          </p:cNvPr>
          <p:cNvSpPr txBox="1"/>
          <p:nvPr/>
        </p:nvSpPr>
        <p:spPr>
          <a:xfrm>
            <a:off x="0" y="364775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Light" panose="020B0402020203020204" pitchFamily="34" charset="77"/>
              </a:rPr>
              <a:t>Funding Additional Policies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2DCD0-AF30-BC4C-4F1B-5950345AB171}"/>
              </a:ext>
            </a:extLst>
          </p:cNvPr>
          <p:cNvSpPr txBox="1"/>
          <p:nvPr/>
        </p:nvSpPr>
        <p:spPr>
          <a:xfrm>
            <a:off x="0" y="442158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Light" panose="020B0402020203020204" pitchFamily="34" charset="77"/>
              </a:rPr>
              <a:t>Endless Possibilities!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5251EA-064F-9E7B-06AA-CA0021B8D05C}"/>
              </a:ext>
            </a:extLst>
          </p:cNvPr>
          <p:cNvSpPr txBox="1"/>
          <p:nvPr/>
        </p:nvSpPr>
        <p:spPr>
          <a:xfrm>
            <a:off x="1778466" y="5050172"/>
            <a:ext cx="8649050" cy="855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E70315-2A6A-9F44-C546-B66A632EAD77}"/>
              </a:ext>
            </a:extLst>
          </p:cNvPr>
          <p:cNvSpPr txBox="1"/>
          <p:nvPr/>
        </p:nvSpPr>
        <p:spPr>
          <a:xfrm>
            <a:off x="2352232" y="5347107"/>
            <a:ext cx="81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Where do you want the most leverage?</a:t>
            </a:r>
          </a:p>
        </p:txBody>
      </p:sp>
    </p:spTree>
    <p:extLst>
      <p:ext uri="{BB962C8B-B14F-4D97-AF65-F5344CB8AC3E}">
        <p14:creationId xmlns:p14="http://schemas.microsoft.com/office/powerpoint/2010/main" val="34996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9B9C0-BA96-56C8-5467-C4F61817899D}"/>
              </a:ext>
            </a:extLst>
          </p:cNvPr>
          <p:cNvSpPr txBox="1"/>
          <p:nvPr/>
        </p:nvSpPr>
        <p:spPr>
          <a:xfrm>
            <a:off x="2006885" y="720256"/>
            <a:ext cx="8178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What Can You Do With A Tax-Free Bucket of Money?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08E45-6D7B-F6F7-BC1F-4DEAEA32A5CE}"/>
              </a:ext>
            </a:extLst>
          </p:cNvPr>
          <p:cNvSpPr txBox="1"/>
          <p:nvPr/>
        </p:nvSpPr>
        <p:spPr>
          <a:xfrm>
            <a:off x="2006885" y="2644651"/>
            <a:ext cx="81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Anything you want to!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C91DE5-58B9-1672-E4F7-538ACAC4D426}"/>
              </a:ext>
            </a:extLst>
          </p:cNvPr>
          <p:cNvSpPr txBox="1"/>
          <p:nvPr/>
        </p:nvSpPr>
        <p:spPr>
          <a:xfrm>
            <a:off x="2539014" y="4175147"/>
            <a:ext cx="7341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And keep your interest earning power while you do it!</a:t>
            </a:r>
          </a:p>
        </p:txBody>
      </p:sp>
    </p:spTree>
    <p:extLst>
      <p:ext uri="{BB962C8B-B14F-4D97-AF65-F5344CB8AC3E}">
        <p14:creationId xmlns:p14="http://schemas.microsoft.com/office/powerpoint/2010/main" val="316947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EFE4F4-1B3F-2705-D9E4-582397092842}"/>
              </a:ext>
            </a:extLst>
          </p:cNvPr>
          <p:cNvSpPr txBox="1"/>
          <p:nvPr/>
        </p:nvSpPr>
        <p:spPr>
          <a:xfrm>
            <a:off x="2006885" y="1172384"/>
            <a:ext cx="81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“A Dollar Saved Is A Dollar Earned”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A82B47-DBC3-D9BF-06C5-3A3746B817C9}"/>
              </a:ext>
            </a:extLst>
          </p:cNvPr>
          <p:cNvSpPr txBox="1"/>
          <p:nvPr/>
        </p:nvSpPr>
        <p:spPr>
          <a:xfrm>
            <a:off x="2895600" y="2824676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Then is it safe to say……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253F71-1EE2-EADE-3C03-4B10F15204D3}"/>
              </a:ext>
            </a:extLst>
          </p:cNvPr>
          <p:cNvSpPr txBox="1"/>
          <p:nvPr/>
        </p:nvSpPr>
        <p:spPr>
          <a:xfrm>
            <a:off x="-25830" y="3429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“A Dollar Spent Is A Dollar Gone?”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9CB8F2-C21A-F4BC-6AD3-14FA97D364C2}"/>
              </a:ext>
            </a:extLst>
          </p:cNvPr>
          <p:cNvSpPr txBox="1"/>
          <p:nvPr/>
        </p:nvSpPr>
        <p:spPr>
          <a:xfrm>
            <a:off x="2895600" y="655622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05755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FC1E44C-C928-F14F-8BCD-8F8B728040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9CD912-8914-304C-8A22-A0675A9EF6A9}"/>
              </a:ext>
            </a:extLst>
          </p:cNvPr>
          <p:cNvSpPr txBox="1"/>
          <p:nvPr/>
        </p:nvSpPr>
        <p:spPr>
          <a:xfrm>
            <a:off x="6990452" y="758961"/>
            <a:ext cx="3661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WITHDRAWALS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92B77C-D51B-F24C-8919-FBF7AC14DDAD}"/>
              </a:ext>
            </a:extLst>
          </p:cNvPr>
          <p:cNvSpPr txBox="1"/>
          <p:nvPr/>
        </p:nvSpPr>
        <p:spPr>
          <a:xfrm>
            <a:off x="4280426" y="1756028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Annuity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CF7EAE-9C4C-AD46-9C01-2752C0870867}"/>
              </a:ext>
            </a:extLst>
          </p:cNvPr>
          <p:cNvSpPr txBox="1"/>
          <p:nvPr/>
        </p:nvSpPr>
        <p:spPr>
          <a:xfrm>
            <a:off x="4280426" y="218113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401k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3DF84F-BE3A-7043-9A3D-999CB1DAFC01}"/>
              </a:ext>
            </a:extLst>
          </p:cNvPr>
          <p:cNvSpPr txBox="1"/>
          <p:nvPr/>
        </p:nvSpPr>
        <p:spPr>
          <a:xfrm>
            <a:off x="4280426" y="2606232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IRA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DBE90C-7C0A-B64A-B10D-122EA25313AD}"/>
              </a:ext>
            </a:extLst>
          </p:cNvPr>
          <p:cNvSpPr txBox="1"/>
          <p:nvPr/>
        </p:nvSpPr>
        <p:spPr>
          <a:xfrm>
            <a:off x="4280426" y="3052116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403b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EE0B3-68CA-554D-A76A-D1F2C857FD68}"/>
              </a:ext>
            </a:extLst>
          </p:cNvPr>
          <p:cNvSpPr txBox="1"/>
          <p:nvPr/>
        </p:nvSpPr>
        <p:spPr>
          <a:xfrm>
            <a:off x="4280426" y="3456436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Market Account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BE4914-9C8C-7041-9CE3-6B1C188F3D4B}"/>
              </a:ext>
            </a:extLst>
          </p:cNvPr>
          <p:cNvSpPr txBox="1"/>
          <p:nvPr/>
        </p:nvSpPr>
        <p:spPr>
          <a:xfrm>
            <a:off x="4280426" y="3881536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Bank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183F69-75CB-524D-ADE9-5F15E385AAA2}"/>
              </a:ext>
            </a:extLst>
          </p:cNvPr>
          <p:cNvSpPr txBox="1"/>
          <p:nvPr/>
        </p:nvSpPr>
        <p:spPr>
          <a:xfrm>
            <a:off x="4251498" y="4912514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Nothing left working in the market!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342AE8-C969-E346-9D76-8BB40EEAAFB0}"/>
              </a:ext>
            </a:extLst>
          </p:cNvPr>
          <p:cNvSpPr txBox="1"/>
          <p:nvPr/>
        </p:nvSpPr>
        <p:spPr>
          <a:xfrm>
            <a:off x="1906621" y="5547407"/>
            <a:ext cx="877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Playfair Display" pitchFamily="2" charset="77"/>
              </a:rPr>
              <a:t>EVERY DOLLAR SPENT IS A DOLLAR GONE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645C98-C5C2-AE10-6394-3637FB56E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69" y="493091"/>
            <a:ext cx="3714099" cy="6295083"/>
          </a:xfrm>
          <a:prstGeom prst="rect">
            <a:avLst/>
          </a:prstGeom>
        </p:spPr>
      </p:pic>
      <p:sp>
        <p:nvSpPr>
          <p:cNvPr id="2" name="Right Arrow 1">
            <a:extLst>
              <a:ext uri="{FF2B5EF4-FFF2-40B4-BE49-F238E27FC236}">
                <a16:creationId xmlns:a16="http://schemas.microsoft.com/office/drawing/2014/main" id="{33005AD6-EA3C-C245-B2EA-80C45D226715}"/>
              </a:ext>
            </a:extLst>
          </p:cNvPr>
          <p:cNvSpPr/>
          <p:nvPr/>
        </p:nvSpPr>
        <p:spPr>
          <a:xfrm>
            <a:off x="331562" y="2271678"/>
            <a:ext cx="1581418" cy="21901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BBDE0A3A-670B-6347-A9CE-0DA0A1B282F6}"/>
              </a:ext>
            </a:extLst>
          </p:cNvPr>
          <p:cNvSpPr/>
          <p:nvPr/>
        </p:nvSpPr>
        <p:spPr>
          <a:xfrm rot="10800000">
            <a:off x="3893269" y="5012225"/>
            <a:ext cx="2526384" cy="2661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6E92967-0C34-2B4A-BA50-20C31D6B1BBE}"/>
              </a:ext>
            </a:extLst>
          </p:cNvPr>
          <p:cNvCxnSpPr/>
          <p:nvPr/>
        </p:nvCxnSpPr>
        <p:spPr>
          <a:xfrm flipH="1">
            <a:off x="3964290" y="238118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20F3285-D34B-724B-A257-82A7109A84CB}"/>
              </a:ext>
            </a:extLst>
          </p:cNvPr>
          <p:cNvCxnSpPr>
            <a:cxnSpLocks/>
          </p:cNvCxnSpPr>
          <p:nvPr/>
        </p:nvCxnSpPr>
        <p:spPr>
          <a:xfrm>
            <a:off x="4882865" y="2381185"/>
            <a:ext cx="0" cy="2486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88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7" grpId="0"/>
      <p:bldP spid="20" grpId="0"/>
      <p:bldP spid="2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AAF416A-15F3-4D48-A42C-25DC5A2791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9CD912-8914-304C-8A22-A0675A9EF6A9}"/>
              </a:ext>
            </a:extLst>
          </p:cNvPr>
          <p:cNvSpPr txBox="1"/>
          <p:nvPr/>
        </p:nvSpPr>
        <p:spPr>
          <a:xfrm>
            <a:off x="8513685" y="720240"/>
            <a:ext cx="2167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Playfair Display" panose="00000500000000000000" pitchFamily="2" charset="0"/>
              </a:rPr>
              <a:t>LOANS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92B77C-D51B-F24C-8919-FBF7AC14DDAD}"/>
              </a:ext>
            </a:extLst>
          </p:cNvPr>
          <p:cNvSpPr txBox="1"/>
          <p:nvPr/>
        </p:nvSpPr>
        <p:spPr>
          <a:xfrm>
            <a:off x="4280426" y="1756028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Life Insurance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CF7EAE-9C4C-AD46-9C01-2752C0870867}"/>
              </a:ext>
            </a:extLst>
          </p:cNvPr>
          <p:cNvSpPr txBox="1"/>
          <p:nvPr/>
        </p:nvSpPr>
        <p:spPr>
          <a:xfrm>
            <a:off x="4280426" y="2300408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Loan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3DF84F-BE3A-7043-9A3D-999CB1DAFC01}"/>
              </a:ext>
            </a:extLst>
          </p:cNvPr>
          <p:cNvSpPr txBox="1"/>
          <p:nvPr/>
        </p:nvSpPr>
        <p:spPr>
          <a:xfrm>
            <a:off x="4280426" y="2844788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Loan is from carrier’s general account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DBE90C-7C0A-B64A-B10D-122EA25313AD}"/>
              </a:ext>
            </a:extLst>
          </p:cNvPr>
          <p:cNvSpPr txBox="1"/>
          <p:nvPr/>
        </p:nvSpPr>
        <p:spPr>
          <a:xfrm>
            <a:off x="4280426" y="3389168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Death benefit is collateral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EE0B3-68CA-554D-A76A-D1F2C857FD68}"/>
              </a:ext>
            </a:extLst>
          </p:cNvPr>
          <p:cNvSpPr txBox="1"/>
          <p:nvPr/>
        </p:nvSpPr>
        <p:spPr>
          <a:xfrm>
            <a:off x="6354500" y="3933547"/>
            <a:ext cx="4326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Loan paid back using death benefit at time of death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342AE8-C969-E346-9D76-8BB40EEAAFB0}"/>
              </a:ext>
            </a:extLst>
          </p:cNvPr>
          <p:cNvSpPr txBox="1"/>
          <p:nvPr/>
        </p:nvSpPr>
        <p:spPr>
          <a:xfrm>
            <a:off x="1906621" y="5547407"/>
            <a:ext cx="877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Playfair Display" pitchFamily="2" charset="77"/>
              </a:rPr>
              <a:t>NEVER LOSE YOUR EARNING POWER!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1E1A118-D0DD-248B-7FEE-975A74442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83" y="848928"/>
            <a:ext cx="3141410" cy="5576611"/>
          </a:xfrm>
          <a:prstGeom prst="rect">
            <a:avLst/>
          </a:prstGeom>
        </p:spPr>
      </p:pic>
      <p:sp>
        <p:nvSpPr>
          <p:cNvPr id="17" name="Right Arrow 16">
            <a:extLst>
              <a:ext uri="{FF2B5EF4-FFF2-40B4-BE49-F238E27FC236}">
                <a16:creationId xmlns:a16="http://schemas.microsoft.com/office/drawing/2014/main" id="{F179B009-9A64-AB42-BC0A-13F83E2BCE21}"/>
              </a:ext>
            </a:extLst>
          </p:cNvPr>
          <p:cNvSpPr/>
          <p:nvPr/>
        </p:nvSpPr>
        <p:spPr>
          <a:xfrm>
            <a:off x="821715" y="2825829"/>
            <a:ext cx="1581418" cy="21901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2EA6BCB-A0EC-BA43-8036-AB5A47308052}"/>
              </a:ext>
            </a:extLst>
          </p:cNvPr>
          <p:cNvCxnSpPr>
            <a:cxnSpLocks/>
          </p:cNvCxnSpPr>
          <p:nvPr/>
        </p:nvCxnSpPr>
        <p:spPr>
          <a:xfrm flipH="1">
            <a:off x="4657203" y="2914232"/>
            <a:ext cx="3977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62CD531-780C-2943-B5D4-544F3B44C223}"/>
              </a:ext>
            </a:extLst>
          </p:cNvPr>
          <p:cNvCxnSpPr>
            <a:cxnSpLocks/>
          </p:cNvCxnSpPr>
          <p:nvPr/>
        </p:nvCxnSpPr>
        <p:spPr>
          <a:xfrm>
            <a:off x="5054911" y="2914232"/>
            <a:ext cx="0" cy="3347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2C165BC5-0AEB-AC63-583F-882CF5A80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9993" y="856061"/>
            <a:ext cx="1131108" cy="5569477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64799B7-6E39-E043-8EB9-BB1C0AEDFEC2}"/>
              </a:ext>
            </a:extLst>
          </p:cNvPr>
          <p:cNvSpPr/>
          <p:nvPr/>
        </p:nvSpPr>
        <p:spPr>
          <a:xfrm>
            <a:off x="2268123" y="2508582"/>
            <a:ext cx="1371600" cy="401071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20" grpId="0"/>
      <p:bldP spid="17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1BFF817-80B3-CA41-8DE5-D9D37C97BB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9CD912-8914-304C-8A22-A0675A9EF6A9}"/>
              </a:ext>
            </a:extLst>
          </p:cNvPr>
          <p:cNvSpPr txBox="1"/>
          <p:nvPr/>
        </p:nvSpPr>
        <p:spPr>
          <a:xfrm>
            <a:off x="2006885" y="720240"/>
            <a:ext cx="8178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layfair Display" panose="00000500000000000000" pitchFamily="2" charset="0"/>
              </a:rPr>
              <a:t>THE POWER OF ARBITRAGE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0D316-666E-4A45-83E7-53DCA24C67D6}"/>
              </a:ext>
            </a:extLst>
          </p:cNvPr>
          <p:cNvSpPr txBox="1"/>
          <p:nvPr/>
        </p:nvSpPr>
        <p:spPr>
          <a:xfrm>
            <a:off x="2895600" y="1305015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(The </a:t>
            </a:r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Math</a:t>
            </a:r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42F2E-E7D8-6F40-8E02-BBBEDB271B7C}"/>
              </a:ext>
            </a:extLst>
          </p:cNvPr>
          <p:cNvSpPr txBox="1"/>
          <p:nvPr/>
        </p:nvSpPr>
        <p:spPr>
          <a:xfrm>
            <a:off x="1835285" y="2025255"/>
            <a:ext cx="341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Policy: $200k Accumulation Value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A13192-27DC-6F45-9E25-B79FAE714969}"/>
              </a:ext>
            </a:extLst>
          </p:cNvPr>
          <p:cNvSpPr txBox="1"/>
          <p:nvPr/>
        </p:nvSpPr>
        <p:spPr>
          <a:xfrm>
            <a:off x="1835285" y="256082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1</a:t>
            </a:r>
            <a:r>
              <a:rPr lang="en-US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st</a:t>
            </a:r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 100k earning 7%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D6A023-4528-354D-A0F6-CDF156C6965E}"/>
              </a:ext>
            </a:extLst>
          </p:cNvPr>
          <p:cNvSpPr txBox="1"/>
          <p:nvPr/>
        </p:nvSpPr>
        <p:spPr>
          <a:xfrm>
            <a:off x="1835285" y="3095522"/>
            <a:ext cx="217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2</a:t>
            </a:r>
            <a:r>
              <a:rPr lang="en-US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nd</a:t>
            </a:r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 100k earning 7%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F9A78DC-0A17-024A-8DC3-2D545C4E5996}"/>
              </a:ext>
            </a:extLst>
          </p:cNvPr>
          <p:cNvCxnSpPr>
            <a:cxnSpLocks/>
          </p:cNvCxnSpPr>
          <p:nvPr/>
        </p:nvCxnSpPr>
        <p:spPr>
          <a:xfrm>
            <a:off x="5474825" y="2209921"/>
            <a:ext cx="27612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F91094F-FC61-8140-986D-6A63C3F16BFE}"/>
              </a:ext>
            </a:extLst>
          </p:cNvPr>
          <p:cNvSpPr txBox="1"/>
          <p:nvPr/>
        </p:nvSpPr>
        <p:spPr>
          <a:xfrm>
            <a:off x="8394971" y="2035705"/>
            <a:ext cx="15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Loans: $100k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AF3D72-F344-5245-9302-F2022312018D}"/>
              </a:ext>
            </a:extLst>
          </p:cNvPr>
          <p:cNvCxnSpPr>
            <a:cxnSpLocks/>
          </p:cNvCxnSpPr>
          <p:nvPr/>
        </p:nvCxnSpPr>
        <p:spPr>
          <a:xfrm>
            <a:off x="4132162" y="3280188"/>
            <a:ext cx="288472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ECE02C9-DBBF-9545-9AE4-D9952A10D20F}"/>
              </a:ext>
            </a:extLst>
          </p:cNvPr>
          <p:cNvSpPr txBox="1"/>
          <p:nvPr/>
        </p:nvSpPr>
        <p:spPr>
          <a:xfrm>
            <a:off x="7266562" y="3112647"/>
            <a:ext cx="326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Encumbered by a 4% Loan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260551-A879-474A-BD68-292A68340596}"/>
              </a:ext>
            </a:extLst>
          </p:cNvPr>
          <p:cNvSpPr txBox="1"/>
          <p:nvPr/>
        </p:nvSpPr>
        <p:spPr>
          <a:xfrm>
            <a:off x="1835284" y="3803501"/>
            <a:ext cx="192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Earning 7%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FC034E-E7E7-D743-8B6A-61DCB3AC4BEC}"/>
              </a:ext>
            </a:extLst>
          </p:cNvPr>
          <p:cNvSpPr txBox="1"/>
          <p:nvPr/>
        </p:nvSpPr>
        <p:spPr>
          <a:xfrm>
            <a:off x="1835285" y="4188573"/>
            <a:ext cx="174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- Paying 4%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16EDCE-8948-644E-84D5-BDB072ADF6C1}"/>
              </a:ext>
            </a:extLst>
          </p:cNvPr>
          <p:cNvCxnSpPr/>
          <p:nvPr/>
        </p:nvCxnSpPr>
        <p:spPr>
          <a:xfrm>
            <a:off x="1750979" y="4673385"/>
            <a:ext cx="13618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669563E-454F-1740-AF95-52EB308898AD}"/>
              </a:ext>
            </a:extLst>
          </p:cNvPr>
          <p:cNvSpPr txBox="1"/>
          <p:nvPr/>
        </p:nvSpPr>
        <p:spPr>
          <a:xfrm>
            <a:off x="1835285" y="4788866"/>
            <a:ext cx="174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= 3% Gains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1C9255-BA9B-7D4C-B6E3-B6009E1349E0}"/>
              </a:ext>
            </a:extLst>
          </p:cNvPr>
          <p:cNvSpPr txBox="1"/>
          <p:nvPr/>
        </p:nvSpPr>
        <p:spPr>
          <a:xfrm>
            <a:off x="3345084" y="4788866"/>
            <a:ext cx="36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  <a:latin typeface="Avenir Light" panose="020B0402020203020204" pitchFamily="34" charset="77"/>
              </a:rPr>
              <a:t>On Money You’ve Already Spent!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F39FD8-E4F0-3E49-90F7-1C0DCDFE45F4}"/>
              </a:ext>
            </a:extLst>
          </p:cNvPr>
          <p:cNvSpPr txBox="1"/>
          <p:nvPr/>
        </p:nvSpPr>
        <p:spPr>
          <a:xfrm>
            <a:off x="1319719" y="5762200"/>
            <a:ext cx="955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layfair Display" panose="00000500000000000000" pitchFamily="2" charset="0"/>
              </a:rPr>
              <a:t>LIFE INSURANCE ARBITRAGE IS THE SPREAD BETWEEN YOUR INDEX CREDITING RATE AND YOUR LOAN INTREST RATE </a:t>
            </a:r>
          </a:p>
        </p:txBody>
      </p:sp>
    </p:spTree>
    <p:extLst>
      <p:ext uri="{BB962C8B-B14F-4D97-AF65-F5344CB8AC3E}">
        <p14:creationId xmlns:p14="http://schemas.microsoft.com/office/powerpoint/2010/main" val="405391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6CB9B8-80B3-3CC8-618D-767BE6144A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-31095"/>
            <a:ext cx="12192000" cy="692019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DEF217C-F599-D42B-0BD5-55DE8A11A2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98615"/>
              </p:ext>
            </p:extLst>
          </p:nvPr>
        </p:nvGraphicFramePr>
        <p:xfrm>
          <a:off x="3506788" y="403225"/>
          <a:ext cx="8196262" cy="618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317015" imgH="4770199" progId="Excel.Sheet.12">
                  <p:embed/>
                </p:oleObj>
              </mc:Choice>
              <mc:Fallback>
                <p:oleObj name="Worksheet" r:id="rId3" imgW="6317015" imgH="4770199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DEF217C-F599-D42B-0BD5-55DE8A11A2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6788" y="403225"/>
                        <a:ext cx="8196262" cy="618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D246F24-0BDF-D370-2403-D37D8721A42A}"/>
              </a:ext>
            </a:extLst>
          </p:cNvPr>
          <p:cNvSpPr txBox="1"/>
          <p:nvPr/>
        </p:nvSpPr>
        <p:spPr>
          <a:xfrm>
            <a:off x="0" y="2321091"/>
            <a:ext cx="3506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layfair Display" panose="00000500000000000000" pitchFamily="2" charset="0"/>
              </a:rPr>
              <a:t>Current Cap &amp; Loan Rate</a:t>
            </a:r>
          </a:p>
        </p:txBody>
      </p:sp>
    </p:spTree>
    <p:extLst>
      <p:ext uri="{BB962C8B-B14F-4D97-AF65-F5344CB8AC3E}">
        <p14:creationId xmlns:p14="http://schemas.microsoft.com/office/powerpoint/2010/main" val="37547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6CB9B8-80B3-3CC8-618D-767BE6144A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-31095"/>
            <a:ext cx="12192000" cy="692019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D79E30A-FBAE-2305-C2E2-C810B70D4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648086"/>
              </p:ext>
            </p:extLst>
          </p:nvPr>
        </p:nvGraphicFramePr>
        <p:xfrm>
          <a:off x="3464653" y="444180"/>
          <a:ext cx="8237801" cy="6221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317015" imgH="4770199" progId="Excel.Sheet.12">
                  <p:embed/>
                </p:oleObj>
              </mc:Choice>
              <mc:Fallback>
                <p:oleObj name="Worksheet" r:id="rId3" imgW="6317015" imgH="4770199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D79E30A-FBAE-2305-C2E2-C810B70D4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4653" y="444180"/>
                        <a:ext cx="8237801" cy="6221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10FBAF-3B37-2AB4-4D9A-BC4305D08E15}"/>
              </a:ext>
            </a:extLst>
          </p:cNvPr>
          <p:cNvSpPr txBox="1"/>
          <p:nvPr/>
        </p:nvSpPr>
        <p:spPr>
          <a:xfrm>
            <a:off x="0" y="2321091"/>
            <a:ext cx="3506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layfair Display" panose="00000500000000000000" pitchFamily="2" charset="0"/>
              </a:rPr>
              <a:t>8% Cap &amp;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Playfair Display" panose="00000500000000000000" pitchFamily="2" charset="0"/>
              </a:rPr>
              <a:t>5% Loan Rate</a:t>
            </a:r>
          </a:p>
        </p:txBody>
      </p:sp>
    </p:spTree>
    <p:extLst>
      <p:ext uri="{BB962C8B-B14F-4D97-AF65-F5344CB8AC3E}">
        <p14:creationId xmlns:p14="http://schemas.microsoft.com/office/powerpoint/2010/main" val="173797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EFE4F4-1B3F-2705-D9E4-582397092842}"/>
              </a:ext>
            </a:extLst>
          </p:cNvPr>
          <p:cNvSpPr txBox="1"/>
          <p:nvPr/>
        </p:nvSpPr>
        <p:spPr>
          <a:xfrm>
            <a:off x="100739" y="11723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A Dollar Spent Is No Longer A Dollar Gone!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DD3C1-CB35-5E1F-6D3D-059AF20F8CB9}"/>
              </a:ext>
            </a:extLst>
          </p:cNvPr>
          <p:cNvSpPr txBox="1"/>
          <p:nvPr/>
        </p:nvSpPr>
        <p:spPr>
          <a:xfrm>
            <a:off x="100740" y="237763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Light" panose="020B0402020203020204" pitchFamily="34" charset="77"/>
              </a:rPr>
              <a:t>Through the power of arbitrage, every dollar you spend remains in your indexed account, receiving a full rate of return!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C1C20F-2D45-717F-DA86-A81BF2B3D1D1}"/>
              </a:ext>
            </a:extLst>
          </p:cNvPr>
          <p:cNvSpPr txBox="1"/>
          <p:nvPr/>
        </p:nvSpPr>
        <p:spPr>
          <a:xfrm>
            <a:off x="100738" y="3767552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Light" panose="020B0402020203020204" pitchFamily="34" charset="77"/>
              </a:rPr>
              <a:t>Never lose leverage on your money!</a:t>
            </a:r>
          </a:p>
        </p:txBody>
      </p:sp>
    </p:spTree>
    <p:extLst>
      <p:ext uri="{BB962C8B-B14F-4D97-AF65-F5344CB8AC3E}">
        <p14:creationId xmlns:p14="http://schemas.microsoft.com/office/powerpoint/2010/main" val="315098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FE1E2-5582-8741-9A7B-0A2C77DBA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2" r="10402"/>
          <a:stretch/>
        </p:blipFill>
        <p:spPr>
          <a:xfrm>
            <a:off x="0" y="0"/>
            <a:ext cx="12192000" cy="6920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1D899B-38F2-2C4A-A123-BA7238F116D9}"/>
              </a:ext>
            </a:extLst>
          </p:cNvPr>
          <p:cNvSpPr txBox="1"/>
          <p:nvPr/>
        </p:nvSpPr>
        <p:spPr>
          <a:xfrm>
            <a:off x="2895600" y="651117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venir Light" panose="020B0402020203020204" pitchFamily="34" charset="77"/>
              </a:rPr>
              <a:t>For Financial Professional Use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EFE4F4-1B3F-2705-D9E4-582397092842}"/>
              </a:ext>
            </a:extLst>
          </p:cNvPr>
          <p:cNvSpPr txBox="1"/>
          <p:nvPr/>
        </p:nvSpPr>
        <p:spPr>
          <a:xfrm>
            <a:off x="2006885" y="293495"/>
            <a:ext cx="81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yfair Display" panose="00000500000000000000" pitchFamily="2" charset="0"/>
              </a:rPr>
              <a:t>Application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F56D99-9F2B-33EB-D067-315C9EFDF246}"/>
              </a:ext>
            </a:extLst>
          </p:cNvPr>
          <p:cNvSpPr txBox="1"/>
          <p:nvPr/>
        </p:nvSpPr>
        <p:spPr>
          <a:xfrm>
            <a:off x="0" y="959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ROTH Conversion Alternative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0F4ACC0-F5D8-4AB2-CC75-15EF2551A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2010" y="2131009"/>
            <a:ext cx="9124950" cy="4248150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9DE1B51E-1715-D5FA-71F3-9E4D089F0122}"/>
              </a:ext>
            </a:extLst>
          </p:cNvPr>
          <p:cNvSpPr/>
          <p:nvPr/>
        </p:nvSpPr>
        <p:spPr>
          <a:xfrm>
            <a:off x="1802167" y="2459115"/>
            <a:ext cx="1908699" cy="23969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A73F06A4-D5B6-6C1C-4459-E4E464C86C91}"/>
              </a:ext>
            </a:extLst>
          </p:cNvPr>
          <p:cNvSpPr/>
          <p:nvPr/>
        </p:nvSpPr>
        <p:spPr>
          <a:xfrm>
            <a:off x="5157926" y="1873188"/>
            <a:ext cx="239697" cy="72796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FFB59E-7A24-BFA0-168B-02B47E02AA18}"/>
              </a:ext>
            </a:extLst>
          </p:cNvPr>
          <p:cNvSpPr txBox="1"/>
          <p:nvPr/>
        </p:nvSpPr>
        <p:spPr>
          <a:xfrm>
            <a:off x="100668" y="1818662"/>
            <a:ext cx="246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Premiums funded from qualified account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FF5696-9C11-E90C-97F8-FA1753F7E366}"/>
              </a:ext>
            </a:extLst>
          </p:cNvPr>
          <p:cNvSpPr txBox="1"/>
          <p:nvPr/>
        </p:nvSpPr>
        <p:spPr>
          <a:xfrm>
            <a:off x="2381749" y="1511003"/>
            <a:ext cx="579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Light" panose="020B0402020203020204" pitchFamily="34" charset="77"/>
              </a:rPr>
              <a:t>Loans to pay taxes on transfer (leverage on tax dollars)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E65EA86-4B30-2E32-53A9-617A8F0F2EC5}"/>
              </a:ext>
            </a:extLst>
          </p:cNvPr>
          <p:cNvSpPr/>
          <p:nvPr/>
        </p:nvSpPr>
        <p:spPr>
          <a:xfrm>
            <a:off x="9296400" y="1971413"/>
            <a:ext cx="929843" cy="459309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1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 animBg="1"/>
      <p:bldP spid="19" grpId="0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399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Light</vt:lpstr>
      <vt:lpstr>Calibri</vt:lpstr>
      <vt:lpstr>Calibri Light</vt:lpstr>
      <vt:lpstr>Playfair Display</vt:lpstr>
      <vt:lpstr>Office Theme</vt:lpstr>
      <vt:lpstr>Microsoft Excel Worksheet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Margioras</dc:creator>
  <cp:lastModifiedBy>Mike Cheatwood</cp:lastModifiedBy>
  <cp:revision>8</cp:revision>
  <dcterms:created xsi:type="dcterms:W3CDTF">2023-08-07T15:33:34Z</dcterms:created>
  <dcterms:modified xsi:type="dcterms:W3CDTF">2023-08-24T14:20:36Z</dcterms:modified>
</cp:coreProperties>
</file>